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73" r:id="rId3"/>
    <p:sldId id="275" r:id="rId4"/>
    <p:sldId id="256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E326D-AC9E-2B42-BA34-DCE008CC16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zimmermant@uwstout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attersonm@uwstout.ed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1" y="4115833"/>
            <a:ext cx="3606624" cy="27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781" y="5897471"/>
            <a:ext cx="3606624" cy="9233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trike="sngStrike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trike="sngStrike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strike="sngStrike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DD6CB-0B02-2558-D34F-EE4C43095D20}"/>
              </a:ext>
            </a:extLst>
          </p:cNvPr>
          <p:cNvSpPr/>
          <p:nvPr/>
        </p:nvSpPr>
        <p:spPr>
          <a:xfrm>
            <a:off x="3149453" y="1370668"/>
            <a:ext cx="373871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 err="1">
                <a:ln/>
                <a:solidFill>
                  <a:schemeClr val="accent4"/>
                </a:solidFill>
                <a:effectLst/>
              </a:rPr>
              <a:t>PhyME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CB87F-BCAA-82EF-B636-6DCE2960B52F}"/>
              </a:ext>
            </a:extLst>
          </p:cNvPr>
          <p:cNvSpPr txBox="1"/>
          <p:nvPr/>
        </p:nvSpPr>
        <p:spPr>
          <a:xfrm>
            <a:off x="3060487" y="2696314"/>
            <a:ext cx="521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Mechanical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D0E06F-9EBA-97AA-6F8C-302D15BBA7AF}"/>
              </a:ext>
            </a:extLst>
          </p:cNvPr>
          <p:cNvSpPr/>
          <p:nvPr/>
        </p:nvSpPr>
        <p:spPr>
          <a:xfrm rot="1752109">
            <a:off x="7323297" y="2967334"/>
            <a:ext cx="4188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B.S. in Physics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29C91-C3AB-4FDE-7F42-EE46AAC7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BC47A-C6BC-EA8B-BF2F-962E34EF39D2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4FF3E-F445-36F0-237B-B3BCEC2302BC}"/>
              </a:ext>
            </a:extLst>
          </p:cNvPr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4"/>
              </a:rPr>
              <a:t>zimmermant@uwstout.edu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4065F-1DA8-E61D-A983-25FEA54F5C7F}"/>
              </a:ext>
            </a:extLst>
          </p:cNvPr>
          <p:cNvSpPr txBox="1"/>
          <p:nvPr/>
        </p:nvSpPr>
        <p:spPr>
          <a:xfrm>
            <a:off x="52896" y="1542151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</p:spTree>
    <p:extLst>
      <p:ext uri="{BB962C8B-B14F-4D97-AF65-F5344CB8AC3E}">
        <p14:creationId xmlns:p14="http://schemas.microsoft.com/office/powerpoint/2010/main" val="399053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 person presents a MagFly superconductor skate during the Science Festival on October 12, 2011 in... [+] Paris, a 'floating' universal magnet system by German B.T. Innovation Company that allows a hundred-kilo person to levitate. (Photo: BERTRAND GUAY/AFP/Getty Images)">
            <a:extLst>
              <a:ext uri="{FF2B5EF4-FFF2-40B4-BE49-F238E27FC236}">
                <a16:creationId xmlns:a16="http://schemas.microsoft.com/office/drawing/2014/main" id="{7D8D2B0C-DB1B-A441-A618-36789A9F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349D32F-6608-204A-8315-2DCD82F0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D5C2D52-E666-3145-9188-49869F2D08B9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524000" y="788729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PHYS-427 (3 cr.)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Solid State and Condensed Matter Physics</a:t>
            </a: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DF791F4-002F-BE40-AAEF-B550A444FD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1524000" y="3268404"/>
            <a:ext cx="11314670" cy="27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Crystalline structure, lattice vibration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and energy states, Brillouin zones,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electrons in metals, energy bands and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gaps, diffraction.</a:t>
            </a:r>
          </a:p>
          <a:p>
            <a:pPr lvl="0" algn="l"/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0" algn="l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Spring 2025, MWF 2:30 PM </a:t>
            </a: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en-US" altLang="en-US" sz="16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pre-req: PHYS-282 </a:t>
            </a:r>
            <a:r>
              <a:rPr lang="en-US" altLang="en-US" sz="1600" i="1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University Physics II</a:t>
            </a:r>
          </a:p>
          <a:p>
            <a:pPr lvl="0" algn="l"/>
            <a:endParaRPr lang="en-US" altLang="en-US" sz="1600" dirty="0"/>
          </a:p>
          <a:p>
            <a:pPr lvl="0" algn="l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Next offering: Spring 2027 </a:t>
            </a:r>
          </a:p>
          <a:p>
            <a:pPr lvl="0" algn="l"/>
            <a:r>
              <a:rPr lang="en-US" altLang="en-US" sz="2000" dirty="0">
                <a:latin typeface="Constantia" panose="02030602050306030303" pitchFamily="18" charset="0"/>
                <a:hlinkClick r:id="rId3"/>
              </a:rPr>
              <a:t>pattersonm@uwstout.edu</a:t>
            </a:r>
            <a:endParaRPr lang="en-US" altLang="en-US" dirty="0">
              <a:latin typeface="Constantia" panose="02030602050306030303" pitchFamily="18" charset="0"/>
            </a:endParaRPr>
          </a:p>
          <a:p>
            <a:pPr lvl="0" algn="l"/>
            <a:endParaRPr lang="en-US" altLang="en-US" dirty="0"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Required in </a:t>
            </a: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Physics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Applied Science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Applied Physics (APP) concentration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Materials and Nanoscience (MNS) concentration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Elective for </a:t>
            </a:r>
            <a:endParaRPr lang="en-US" altLang="en-US" sz="14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Minors in: Materials Science, Physics, Semiconductor Manufacturing</a:t>
            </a:r>
            <a:endParaRPr lang="en-US" altLang="en-US" sz="12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Industrial Chemistry</a:t>
            </a: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 concentration of Applied Science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7757B-26BD-E24C-B585-D4A699222DB7}"/>
              </a:ext>
            </a:extLst>
          </p:cNvPr>
          <p:cNvSpPr txBox="1"/>
          <p:nvPr/>
        </p:nvSpPr>
        <p:spPr>
          <a:xfrm>
            <a:off x="0" y="6586149"/>
            <a:ext cx="1225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MagFly</a:t>
            </a:r>
            <a:r>
              <a:rPr lang="en-US" sz="1200" dirty="0"/>
              <a:t> superconductor skate, a 'floating' universal magnet system by German B.T. Innovation Company that allows a hundred-kilo person to levitate. (Photo: BERTRAND GUAY/AFP/Getty Images)</a:t>
            </a:r>
          </a:p>
        </p:txBody>
      </p:sp>
    </p:spTree>
    <p:extLst>
      <p:ext uri="{BB962C8B-B14F-4D97-AF65-F5344CB8AC3E}">
        <p14:creationId xmlns:p14="http://schemas.microsoft.com/office/powerpoint/2010/main" val="304014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Upcoming Courses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4" descr="Arbor Scientific PhiTOP">
            <a:extLst>
              <a:ext uri="{FF2B5EF4-FFF2-40B4-BE49-F238E27FC236}">
                <a16:creationId xmlns:a16="http://schemas.microsoft.com/office/drawing/2014/main" id="{0B6A5C80-B62B-8404-FFAF-21D9D2D1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r="18522" b="3"/>
          <a:stretch/>
        </p:blipFill>
        <p:spPr bwMode="auto"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56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60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841903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Fall 2025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Applied Optics and Photonics (PHYS-335)</a:t>
            </a:r>
          </a:p>
        </p:txBody>
      </p:sp>
      <p:pic>
        <p:nvPicPr>
          <p:cNvPr id="11" name="Picture 10" descr="A close up of a machine&#10;&#10;Description automatically generated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39" r="1162" b="1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10" name="Picture 9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9" r="34481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7712</TotalTime>
  <Words>488</Words>
  <Application>Microsoft Macintosh PowerPoint</Application>
  <PresentationFormat>Widescreen</PresentationFormat>
  <Paragraphs>80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Constantia</vt:lpstr>
      <vt:lpstr>Office Theme</vt:lpstr>
      <vt:lpstr>Engineering 3-2 Programs  3 years at one school 2 years at an engineering school Dual Degree in Physics and Engineering</vt:lpstr>
      <vt:lpstr>Physics at UW-Stout</vt:lpstr>
      <vt:lpstr>Physics Minor</vt:lpstr>
      <vt:lpstr>PHYS-427 (3 cr.) Solid State and Condensed Matter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13</cp:revision>
  <dcterms:created xsi:type="dcterms:W3CDTF">2020-10-08T15:25:34Z</dcterms:created>
  <dcterms:modified xsi:type="dcterms:W3CDTF">2024-10-22T13:08:22Z</dcterms:modified>
</cp:coreProperties>
</file>